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1"/>
  </p:sld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62" r:id="rId9"/>
    <p:sldId id="264" r:id="rId10"/>
    <p:sldId id="265" r:id="rId11"/>
    <p:sldId id="274" r:id="rId12"/>
    <p:sldId id="266" r:id="rId13"/>
    <p:sldId id="267" r:id="rId14"/>
    <p:sldId id="269" r:id="rId15"/>
    <p:sldId id="270" r:id="rId16"/>
    <p:sldId id="268" r:id="rId17"/>
    <p:sldId id="272" r:id="rId18"/>
    <p:sldId id="273" r:id="rId19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95" d="100"/>
          <a:sy n="95" d="100"/>
        </p:scale>
        <p:origin x="-15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AE4F7C-1886-4F77-9019-F49F9F952979}"/>
              </a:ext>
            </a:extLst>
          </p:cNvPr>
          <p:cNvSpPr/>
          <p:nvPr/>
        </p:nvSpPr>
        <p:spPr>
          <a:xfrm>
            <a:off x="284163" y="444500"/>
            <a:ext cx="8574087" cy="1468438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rIns="182880" bIns="365760" anchor="b">
            <a:normAutofit/>
          </a:bodyPr>
          <a:lstStyle/>
          <a:p>
            <a:pPr>
              <a:defRPr/>
            </a:pPr>
            <a:endParaRPr sz="4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5" name="Group 16">
            <a:extLst>
              <a:ext uri="{FF2B5EF4-FFF2-40B4-BE49-F238E27FC236}">
                <a16:creationId xmlns:a16="http://schemas.microsoft.com/office/drawing/2014/main" id="{798487D9-E960-4B5D-9F21-0F706B20D101}"/>
              </a:ext>
            </a:extLst>
          </p:cNvPr>
          <p:cNvGrpSpPr>
            <a:grpSpLocks/>
          </p:cNvGrpSpPr>
          <p:nvPr/>
        </p:nvGrpSpPr>
        <p:grpSpPr bwMode="auto">
          <a:xfrm>
            <a:off x="284163" y="1906588"/>
            <a:ext cx="8575675" cy="138112"/>
            <a:chOff x="284163" y="1759424"/>
            <a:chExt cx="8576373" cy="13741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4A96DA7-E3AF-4279-9835-2635D11743DD}"/>
                </a:ext>
              </a:extLst>
            </p:cNvPr>
            <p:cNvSpPr/>
            <p:nvPr/>
          </p:nvSpPr>
          <p:spPr>
            <a:xfrm>
              <a:off x="284163" y="1759424"/>
              <a:ext cx="2743423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6D7A992-CAE3-4D58-BF88-0C7FF6EABFDA}"/>
                </a:ext>
              </a:extLst>
            </p:cNvPr>
            <p:cNvSpPr/>
            <p:nvPr/>
          </p:nvSpPr>
          <p:spPr>
            <a:xfrm>
              <a:off x="3025998" y="1759424"/>
              <a:ext cx="160033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36E660D-B8A3-42EE-BBD5-459D9E458B3A}"/>
                </a:ext>
              </a:extLst>
            </p:cNvPr>
            <p:cNvSpPr/>
            <p:nvPr/>
          </p:nvSpPr>
          <p:spPr>
            <a:xfrm>
              <a:off x="4626328" y="1759424"/>
              <a:ext cx="4234208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AA7A87EE-4BB0-447C-9128-7C62F6CE7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1188" y="444500"/>
            <a:ext cx="5873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3600">
                <a:solidFill>
                  <a:schemeClr val="bg1"/>
                </a:solidFill>
                <a:sym typeface="Wingdings" charset="0"/>
              </a:rPr>
              <a:t>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ADC531F-8D5D-4602-BBC4-9C73C51C450A}"/>
              </a:ext>
            </a:extLst>
          </p:cNvPr>
          <p:cNvSpPr/>
          <p:nvPr/>
        </p:nvSpPr>
        <p:spPr>
          <a:xfrm>
            <a:off x="284163" y="6227763"/>
            <a:ext cx="8574087" cy="173037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anchor="b" anchorCtr="0"/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F304CDDD-7ED5-447F-A4AF-C654BF6C2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4B10D0BE-C0DF-4149-8257-86AF10B0D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E1CDD92E-5751-4584-957E-8CD94583A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145859-BF53-4BD0-BD1C-80DD9C1CD028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651204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>
            <a:extLst>
              <a:ext uri="{FF2B5EF4-FFF2-40B4-BE49-F238E27FC236}">
                <a16:creationId xmlns:a16="http://schemas.microsoft.com/office/drawing/2014/main" id="{8551F7BB-BF52-4528-B35B-CA36D67DFED4}"/>
              </a:ext>
            </a:extLst>
          </p:cNvPr>
          <p:cNvGrpSpPr>
            <a:grpSpLocks/>
          </p:cNvGrpSpPr>
          <p:nvPr/>
        </p:nvGrpSpPr>
        <p:grpSpPr bwMode="auto">
          <a:xfrm>
            <a:off x="284163" y="452438"/>
            <a:ext cx="8575675" cy="138112"/>
            <a:chOff x="284163" y="1577847"/>
            <a:chExt cx="8576373" cy="13741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791C1E4-56E0-4D16-99E6-68B4E6030282}"/>
                </a:ext>
              </a:extLst>
            </p:cNvPr>
            <p:cNvSpPr/>
            <p:nvPr/>
          </p:nvSpPr>
          <p:spPr>
            <a:xfrm>
              <a:off x="284163" y="1577847"/>
              <a:ext cx="160033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0C25805-2557-4746-8492-54F35B99363E}"/>
                </a:ext>
              </a:extLst>
            </p:cNvPr>
            <p:cNvSpPr/>
            <p:nvPr/>
          </p:nvSpPr>
          <p:spPr>
            <a:xfrm>
              <a:off x="1884493" y="1577847"/>
              <a:ext cx="2743423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100F60E-34AD-492B-A3B4-626DC9697DBE}"/>
                </a:ext>
              </a:extLst>
            </p:cNvPr>
            <p:cNvSpPr/>
            <p:nvPr/>
          </p:nvSpPr>
          <p:spPr>
            <a:xfrm>
              <a:off x="4626328" y="1577847"/>
              <a:ext cx="4234208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F183F70F-6793-4119-940E-95282196C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962076EA-B9E5-472B-8C2F-01848716C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91737103-BEAE-4814-9F0C-E6439FD1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59DA68-70B4-48F5-AF0C-F8E8996C3F3B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89293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18CAE5-A3B4-472A-862C-A1BDFABAE3EC}"/>
              </a:ext>
            </a:extLst>
          </p:cNvPr>
          <p:cNvSpPr/>
          <p:nvPr/>
        </p:nvSpPr>
        <p:spPr>
          <a:xfrm>
            <a:off x="284163" y="480218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rIns="182880" bIns="365760" anchor="b">
            <a:normAutofit/>
          </a:bodyPr>
          <a:lstStyle/>
          <a:p>
            <a:pPr>
              <a:defRPr/>
            </a:pPr>
            <a:endParaRPr sz="4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6" name="Group 7">
            <a:extLst>
              <a:ext uri="{FF2B5EF4-FFF2-40B4-BE49-F238E27FC236}">
                <a16:creationId xmlns:a16="http://schemas.microsoft.com/office/drawing/2014/main" id="{0E29A61C-D180-47A6-B929-5F3C0F7D3746}"/>
              </a:ext>
            </a:extLst>
          </p:cNvPr>
          <p:cNvGrpSpPr>
            <a:grpSpLocks/>
          </p:cNvGrpSpPr>
          <p:nvPr/>
        </p:nvGrpSpPr>
        <p:grpSpPr bwMode="auto">
          <a:xfrm>
            <a:off x="284163" y="6262688"/>
            <a:ext cx="8575675" cy="138112"/>
            <a:chOff x="284163" y="1759424"/>
            <a:chExt cx="8576373" cy="13741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615EA60-657D-4090-91C7-E20786957308}"/>
                </a:ext>
              </a:extLst>
            </p:cNvPr>
            <p:cNvSpPr/>
            <p:nvPr/>
          </p:nvSpPr>
          <p:spPr>
            <a:xfrm>
              <a:off x="284163" y="1759424"/>
              <a:ext cx="2743423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A70642A-8889-4DA2-B841-9AE0B4BD4B04}"/>
                </a:ext>
              </a:extLst>
            </p:cNvPr>
            <p:cNvSpPr/>
            <p:nvPr/>
          </p:nvSpPr>
          <p:spPr>
            <a:xfrm>
              <a:off x="3025998" y="1759424"/>
              <a:ext cx="160033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C74DF45-112C-4FC3-8F77-2B577D234851}"/>
                </a:ext>
              </a:extLst>
            </p:cNvPr>
            <p:cNvSpPr/>
            <p:nvPr/>
          </p:nvSpPr>
          <p:spPr>
            <a:xfrm>
              <a:off x="4626328" y="1759424"/>
              <a:ext cx="4234208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anchor="b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/>
              <a:t>Drag picture to placeholder or click icon to add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9B055EDA-DDEA-4304-ACD1-F728CE586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D8A074A8-4A01-469B-AA50-055EFC49E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41A6BD8-D15B-4641-8B5E-965461F41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22087A-5B20-4BDC-B850-48E46C322240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631305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>
            <a:extLst>
              <a:ext uri="{FF2B5EF4-FFF2-40B4-BE49-F238E27FC236}">
                <a16:creationId xmlns:a16="http://schemas.microsoft.com/office/drawing/2014/main" id="{25EA6B5D-8EE9-4872-8CF0-9FD8F02752CF}"/>
              </a:ext>
            </a:extLst>
          </p:cNvPr>
          <p:cNvGrpSpPr>
            <a:grpSpLocks/>
          </p:cNvGrpSpPr>
          <p:nvPr/>
        </p:nvGrpSpPr>
        <p:grpSpPr bwMode="auto">
          <a:xfrm>
            <a:off x="284163" y="4279900"/>
            <a:ext cx="8575675" cy="138113"/>
            <a:chOff x="284163" y="1759424"/>
            <a:chExt cx="8576373" cy="13741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10B5645-1E2A-4E56-BFE4-79F77B377A5B}"/>
                </a:ext>
              </a:extLst>
            </p:cNvPr>
            <p:cNvSpPr/>
            <p:nvPr/>
          </p:nvSpPr>
          <p:spPr>
            <a:xfrm>
              <a:off x="284163" y="1759424"/>
              <a:ext cx="2743423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0B9B606-C002-417F-8647-BF9E6A0E97E0}"/>
                </a:ext>
              </a:extLst>
            </p:cNvPr>
            <p:cNvSpPr/>
            <p:nvPr/>
          </p:nvSpPr>
          <p:spPr>
            <a:xfrm>
              <a:off x="3025998" y="1759424"/>
              <a:ext cx="160033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BCFB113-FDA2-4397-91A0-D3D111F7DACF}"/>
                </a:ext>
              </a:extLst>
            </p:cNvPr>
            <p:cNvSpPr/>
            <p:nvPr/>
          </p:nvSpPr>
          <p:spPr>
            <a:xfrm>
              <a:off x="4626328" y="1759424"/>
              <a:ext cx="4234208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/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/>
              <a:t>Drag picture to placeholder or click icon to add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ED515C0A-DF2E-4F8B-8740-601ABFA5F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2A623729-04C6-4168-96FB-72DF1E010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E3B83702-239D-42DC-8F59-9576AB24E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C61CF5-7608-49EF-82F7-F0C6F67CB80D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311489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CB11E31-77CE-494B-BBF9-7F6611209D89}"/>
              </a:ext>
            </a:extLst>
          </p:cNvPr>
          <p:cNvSpPr/>
          <p:nvPr/>
        </p:nvSpPr>
        <p:spPr>
          <a:xfrm>
            <a:off x="284163" y="4267200"/>
            <a:ext cx="2743200" cy="2120900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rIns="182880" bIns="365760" anchor="b">
            <a:normAutofit/>
          </a:bodyPr>
          <a:lstStyle/>
          <a:p>
            <a:pPr>
              <a:defRPr/>
            </a:pPr>
            <a:endParaRPr sz="4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7" name="Group 14">
            <a:extLst>
              <a:ext uri="{FF2B5EF4-FFF2-40B4-BE49-F238E27FC236}">
                <a16:creationId xmlns:a16="http://schemas.microsoft.com/office/drawing/2014/main" id="{9498500D-C78C-46A1-9612-F053DA94B93E}"/>
              </a:ext>
            </a:extLst>
          </p:cNvPr>
          <p:cNvGrpSpPr>
            <a:grpSpLocks/>
          </p:cNvGrpSpPr>
          <p:nvPr/>
        </p:nvGrpSpPr>
        <p:grpSpPr bwMode="auto">
          <a:xfrm>
            <a:off x="284163" y="461963"/>
            <a:ext cx="8575675" cy="136525"/>
            <a:chOff x="284163" y="1759424"/>
            <a:chExt cx="8576373" cy="13741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EEDD5A8-CCAD-4BFE-B65D-070CC9DCEB44}"/>
                </a:ext>
              </a:extLst>
            </p:cNvPr>
            <p:cNvSpPr/>
            <p:nvPr/>
          </p:nvSpPr>
          <p:spPr>
            <a:xfrm>
              <a:off x="284163" y="1759424"/>
              <a:ext cx="2743423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3B1E95C-8A18-4854-B431-98D27CBC268A}"/>
                </a:ext>
              </a:extLst>
            </p:cNvPr>
            <p:cNvSpPr/>
            <p:nvPr/>
          </p:nvSpPr>
          <p:spPr>
            <a:xfrm>
              <a:off x="3025998" y="1759424"/>
              <a:ext cx="160033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4D44079-E3C4-4DC2-8555-1B51B01F72BD}"/>
                </a:ext>
              </a:extLst>
            </p:cNvPr>
            <p:cNvSpPr/>
            <p:nvPr/>
          </p:nvSpPr>
          <p:spPr>
            <a:xfrm>
              <a:off x="4626328" y="1759424"/>
              <a:ext cx="4234208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AU" noProof="0"/>
              <a:t>Drag picture to placeholder or click icon to add</a:t>
            </a:r>
            <a:endParaRPr noProof="0"/>
          </a:p>
        </p:txBody>
      </p:sp>
      <p:sp>
        <p:nvSpPr>
          <p:cNvPr id="11" name="Date Placeholder 4">
            <a:extLst>
              <a:ext uri="{FF2B5EF4-FFF2-40B4-BE49-F238E27FC236}">
                <a16:creationId xmlns:a16="http://schemas.microsoft.com/office/drawing/2014/main" id="{9DE717C4-D425-4463-B826-BDE1D78B510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5E74C74B-31E9-4E7F-8131-B56F36ED891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1F6982C6-49AC-4524-A44A-409CDA2C0DA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D99095B-A6A1-48B1-A2C7-403BD02D2ED5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1955066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4CE6DB8-D371-4431-B6DB-4FC21F362F66}"/>
              </a:ext>
            </a:extLst>
          </p:cNvPr>
          <p:cNvSpPr/>
          <p:nvPr/>
        </p:nvSpPr>
        <p:spPr>
          <a:xfrm>
            <a:off x="3021013" y="4802188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rIns="182880" bIns="365760" anchor="b">
            <a:normAutofit/>
          </a:bodyPr>
          <a:lstStyle/>
          <a:p>
            <a:pPr>
              <a:defRPr/>
            </a:pPr>
            <a:endParaRPr sz="4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AFAF565-B2DC-4AD2-9883-099216445786}"/>
              </a:ext>
            </a:extLst>
          </p:cNvPr>
          <p:cNvGrpSpPr>
            <a:grpSpLocks/>
          </p:cNvGrpSpPr>
          <p:nvPr/>
        </p:nvGrpSpPr>
        <p:grpSpPr bwMode="auto">
          <a:xfrm>
            <a:off x="284163" y="6262688"/>
            <a:ext cx="8575675" cy="138112"/>
            <a:chOff x="284163" y="1759424"/>
            <a:chExt cx="8576373" cy="13741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D93C0BB-5EC9-484A-B75C-9A1A3C8D689B}"/>
                </a:ext>
              </a:extLst>
            </p:cNvPr>
            <p:cNvSpPr/>
            <p:nvPr/>
          </p:nvSpPr>
          <p:spPr>
            <a:xfrm>
              <a:off x="284163" y="1759424"/>
              <a:ext cx="2743423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766269B-D645-4273-AB51-DF14E6203B2A}"/>
                </a:ext>
              </a:extLst>
            </p:cNvPr>
            <p:cNvSpPr/>
            <p:nvPr/>
          </p:nvSpPr>
          <p:spPr>
            <a:xfrm>
              <a:off x="3025998" y="1759424"/>
              <a:ext cx="160033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470EBD6-7F05-4806-AF49-CC2237A917D3}"/>
                </a:ext>
              </a:extLst>
            </p:cNvPr>
            <p:cNvSpPr/>
            <p:nvPr/>
          </p:nvSpPr>
          <p:spPr>
            <a:xfrm>
              <a:off x="4626328" y="1759424"/>
              <a:ext cx="4234208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anchor="b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/>
              <a:t>Drag picture to placeholder or click icon to add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/>
              <a:t>Drag picture to placeholder or click icon to add</a:t>
            </a:r>
            <a:endParaRPr noProof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/>
              <a:t>Drag picture to placeholder or click icon to add</a:t>
            </a:r>
            <a:endParaRPr noProof="0"/>
          </a:p>
        </p:txBody>
      </p:sp>
      <p:sp>
        <p:nvSpPr>
          <p:cNvPr id="12" name="Date Placeholder 4">
            <a:extLst>
              <a:ext uri="{FF2B5EF4-FFF2-40B4-BE49-F238E27FC236}">
                <a16:creationId xmlns:a16="http://schemas.microsoft.com/office/drawing/2014/main" id="{FF84DAE6-912C-4444-BE85-9F124846A741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5" name="Footer Placeholder 5">
            <a:extLst>
              <a:ext uri="{FF2B5EF4-FFF2-40B4-BE49-F238E27FC236}">
                <a16:creationId xmlns:a16="http://schemas.microsoft.com/office/drawing/2014/main" id="{73E9B580-85F5-4944-87D7-F8C0463F66C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6" name="Slide Number Placeholder 6">
            <a:extLst>
              <a:ext uri="{FF2B5EF4-FFF2-40B4-BE49-F238E27FC236}">
                <a16:creationId xmlns:a16="http://schemas.microsoft.com/office/drawing/2014/main" id="{DED14ED9-E501-494C-B7DA-4D48407D2C7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1F284041-48EE-41CE-B96B-4F29D67DFC6B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80046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D55B35-EA97-4350-94B1-96056599EFE3}"/>
              </a:ext>
            </a:extLst>
          </p:cNvPr>
          <p:cNvSpPr/>
          <p:nvPr/>
        </p:nvSpPr>
        <p:spPr>
          <a:xfrm>
            <a:off x="284163" y="455613"/>
            <a:ext cx="8574087" cy="1133475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grpSp>
        <p:nvGrpSpPr>
          <p:cNvPr id="5" name="Group 7">
            <a:extLst>
              <a:ext uri="{FF2B5EF4-FFF2-40B4-BE49-F238E27FC236}">
                <a16:creationId xmlns:a16="http://schemas.microsoft.com/office/drawing/2014/main" id="{E9BA415F-4818-4F39-BD5E-519A80AC0E55}"/>
              </a:ext>
            </a:extLst>
          </p:cNvPr>
          <p:cNvGrpSpPr>
            <a:grpSpLocks/>
          </p:cNvGrpSpPr>
          <p:nvPr/>
        </p:nvGrpSpPr>
        <p:grpSpPr bwMode="auto">
          <a:xfrm>
            <a:off x="284163" y="1577975"/>
            <a:ext cx="8575675" cy="136525"/>
            <a:chOff x="284163" y="1577847"/>
            <a:chExt cx="8576373" cy="13741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C159704-7775-4C01-A35E-705D9847641F}"/>
                </a:ext>
              </a:extLst>
            </p:cNvPr>
            <p:cNvSpPr/>
            <p:nvPr/>
          </p:nvSpPr>
          <p:spPr>
            <a:xfrm>
              <a:off x="284163" y="1577847"/>
              <a:ext cx="160033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826C043-E180-4BBB-9876-C646F7B93874}"/>
                </a:ext>
              </a:extLst>
            </p:cNvPr>
            <p:cNvSpPr/>
            <p:nvPr/>
          </p:nvSpPr>
          <p:spPr>
            <a:xfrm>
              <a:off x="1884493" y="1577847"/>
              <a:ext cx="2743423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85555CD-E22D-4086-959D-0A8B211C78EF}"/>
                </a:ext>
              </a:extLst>
            </p:cNvPr>
            <p:cNvSpPr/>
            <p:nvPr/>
          </p:nvSpPr>
          <p:spPr>
            <a:xfrm>
              <a:off x="4626328" y="1577847"/>
              <a:ext cx="4234208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5195DA9-1A6C-4541-88C5-DB8917B4E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B3FF16F-1277-4AFB-B9A5-C68FCA2A3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5DFF6BA-3349-460C-83C0-A85EDB02C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29CBE3-7E4F-462D-B0B8-162D6BF5DB94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5391153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1077316-D351-45D8-A9AD-8FA93CA6CC8A}"/>
              </a:ext>
            </a:extLst>
          </p:cNvPr>
          <p:cNvSpPr/>
          <p:nvPr/>
        </p:nvSpPr>
        <p:spPr>
          <a:xfrm rot="5400000">
            <a:off x="5314156" y="2856707"/>
            <a:ext cx="5934075" cy="1135062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grpSp>
        <p:nvGrpSpPr>
          <p:cNvPr id="5" name="Group 7">
            <a:extLst>
              <a:ext uri="{FF2B5EF4-FFF2-40B4-BE49-F238E27FC236}">
                <a16:creationId xmlns:a16="http://schemas.microsoft.com/office/drawing/2014/main" id="{8B039E84-BCA8-4A27-99CE-83D35E153EC4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4658519" y="3355181"/>
            <a:ext cx="5934075" cy="138113"/>
            <a:chOff x="284163" y="1577847"/>
            <a:chExt cx="8576373" cy="13741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46A2E58-6E73-4300-A0E5-2FABDE07C04B}"/>
                </a:ext>
              </a:extLst>
            </p:cNvPr>
            <p:cNvSpPr/>
            <p:nvPr/>
          </p:nvSpPr>
          <p:spPr>
            <a:xfrm>
              <a:off x="272693" y="1585745"/>
              <a:ext cx="1599179" cy="1374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D55178C-6B7B-47EC-9E13-8F799A1415BD}"/>
                </a:ext>
              </a:extLst>
            </p:cNvPr>
            <p:cNvSpPr/>
            <p:nvPr/>
          </p:nvSpPr>
          <p:spPr>
            <a:xfrm>
              <a:off x="1874165" y="1585745"/>
              <a:ext cx="2741777" cy="13741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34AABE3-BCB7-4FB6-A5FE-FF42AE6A6EC9}"/>
                </a:ext>
              </a:extLst>
            </p:cNvPr>
            <p:cNvSpPr/>
            <p:nvPr/>
          </p:nvSpPr>
          <p:spPr>
            <a:xfrm>
              <a:off x="4615943" y="1585745"/>
              <a:ext cx="4233122" cy="13741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0C4D6FC-CF0F-486C-B9C0-DB1FC89CF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04A5417-390C-400C-A04D-4322BD2B3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3AFF85A7-69C3-4D67-8DCA-626B228D7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FB5A20-0518-492D-AA07-BED62902FD81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024035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B784329-C69F-4B47-AD91-14AD5BF03080}"/>
              </a:ext>
            </a:extLst>
          </p:cNvPr>
          <p:cNvSpPr/>
          <p:nvPr/>
        </p:nvSpPr>
        <p:spPr>
          <a:xfrm>
            <a:off x="284163" y="455613"/>
            <a:ext cx="8574087" cy="1133475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grpSp>
        <p:nvGrpSpPr>
          <p:cNvPr id="5" name="Group 7">
            <a:extLst>
              <a:ext uri="{FF2B5EF4-FFF2-40B4-BE49-F238E27FC236}">
                <a16:creationId xmlns:a16="http://schemas.microsoft.com/office/drawing/2014/main" id="{686C4E00-6170-4EBF-AA16-41913AD851AB}"/>
              </a:ext>
            </a:extLst>
          </p:cNvPr>
          <p:cNvGrpSpPr>
            <a:grpSpLocks/>
          </p:cNvGrpSpPr>
          <p:nvPr/>
        </p:nvGrpSpPr>
        <p:grpSpPr bwMode="auto">
          <a:xfrm>
            <a:off x="284163" y="1577975"/>
            <a:ext cx="8575675" cy="136525"/>
            <a:chOff x="284163" y="1577847"/>
            <a:chExt cx="8576373" cy="13741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6598AF4-1C27-4597-B3DB-977F3811D1D3}"/>
                </a:ext>
              </a:extLst>
            </p:cNvPr>
            <p:cNvSpPr/>
            <p:nvPr/>
          </p:nvSpPr>
          <p:spPr>
            <a:xfrm>
              <a:off x="284163" y="1577847"/>
              <a:ext cx="160033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FBDEB7B-0FB7-4D1D-B7F4-9958198A0E2C}"/>
                </a:ext>
              </a:extLst>
            </p:cNvPr>
            <p:cNvSpPr/>
            <p:nvPr/>
          </p:nvSpPr>
          <p:spPr>
            <a:xfrm>
              <a:off x="1884493" y="1577847"/>
              <a:ext cx="2743423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0130F9B-4B62-4E7B-AB12-AD56042A798C}"/>
                </a:ext>
              </a:extLst>
            </p:cNvPr>
            <p:cNvSpPr/>
            <p:nvPr/>
          </p:nvSpPr>
          <p:spPr>
            <a:xfrm>
              <a:off x="4626328" y="1577847"/>
              <a:ext cx="4234208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F0FCDC9-AAB9-439B-844F-3B760255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25918F3-215B-42C8-9F07-DBE7C7BDB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3972C57F-903F-4C48-A50E-ECB688D66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21EDD-4224-433B-BDF0-4D6D7F534A69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26852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7526736-B0CC-42B3-9923-9321989CD375}"/>
              </a:ext>
            </a:extLst>
          </p:cNvPr>
          <p:cNvSpPr/>
          <p:nvPr/>
        </p:nvSpPr>
        <p:spPr>
          <a:xfrm>
            <a:off x="284163" y="444500"/>
            <a:ext cx="8574087" cy="1468438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rIns="182880" bIns="365760" anchor="b">
            <a:normAutofit/>
          </a:bodyPr>
          <a:lstStyle/>
          <a:p>
            <a:pPr>
              <a:defRPr/>
            </a:pPr>
            <a:endParaRPr sz="4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6" name="Group 16">
            <a:extLst>
              <a:ext uri="{FF2B5EF4-FFF2-40B4-BE49-F238E27FC236}">
                <a16:creationId xmlns:a16="http://schemas.microsoft.com/office/drawing/2014/main" id="{51EFE55B-0290-46B3-AC1F-6727EA48B53E}"/>
              </a:ext>
            </a:extLst>
          </p:cNvPr>
          <p:cNvGrpSpPr>
            <a:grpSpLocks/>
          </p:cNvGrpSpPr>
          <p:nvPr/>
        </p:nvGrpSpPr>
        <p:grpSpPr bwMode="auto">
          <a:xfrm>
            <a:off x="284163" y="1906588"/>
            <a:ext cx="8575675" cy="138112"/>
            <a:chOff x="284163" y="1759424"/>
            <a:chExt cx="8576373" cy="13741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4141524-5631-48F1-9048-5325A1F45A34}"/>
                </a:ext>
              </a:extLst>
            </p:cNvPr>
            <p:cNvSpPr/>
            <p:nvPr/>
          </p:nvSpPr>
          <p:spPr>
            <a:xfrm>
              <a:off x="284163" y="1759424"/>
              <a:ext cx="2743423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D9751A8-7072-4604-9E82-448F96118D24}"/>
                </a:ext>
              </a:extLst>
            </p:cNvPr>
            <p:cNvSpPr/>
            <p:nvPr/>
          </p:nvSpPr>
          <p:spPr>
            <a:xfrm>
              <a:off x="3025998" y="1759424"/>
              <a:ext cx="160033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515CABA-5082-4E1B-BC53-D49027ADF308}"/>
                </a:ext>
              </a:extLst>
            </p:cNvPr>
            <p:cNvSpPr/>
            <p:nvPr/>
          </p:nvSpPr>
          <p:spPr>
            <a:xfrm>
              <a:off x="4626328" y="1759424"/>
              <a:ext cx="4234208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5B60E37F-E3C7-42ED-A952-20A6192D6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1188" y="444500"/>
            <a:ext cx="5873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3600">
                <a:solidFill>
                  <a:schemeClr val="bg1"/>
                </a:solidFill>
                <a:sym typeface="Wingdings" charset="0"/>
              </a:rPr>
              <a:t>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AU" noProof="0"/>
              <a:t>Drag picture to placeholder or click icon to add</a:t>
            </a:r>
            <a:endParaRPr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anchor="b" anchorCtr="0"/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E3A05DBD-1FF9-45C7-B951-D892ADB4816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3EDEBF8-28A5-439F-A230-B5AC63F8784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89D6252-C8C9-4EF6-AB6F-48C1F931A35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B2BEDAEF-0623-4B88-844B-BE84C39457D3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659480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7212639-A797-494B-B634-AC2D3AFED002}"/>
              </a:ext>
            </a:extLst>
          </p:cNvPr>
          <p:cNvSpPr/>
          <p:nvPr/>
        </p:nvSpPr>
        <p:spPr>
          <a:xfrm>
            <a:off x="284163" y="480218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rIns="182880" bIns="365760" anchor="b">
            <a:normAutofit/>
          </a:bodyPr>
          <a:lstStyle/>
          <a:p>
            <a:pPr>
              <a:defRPr/>
            </a:pPr>
            <a:endParaRPr sz="4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5" name="Group 7">
            <a:extLst>
              <a:ext uri="{FF2B5EF4-FFF2-40B4-BE49-F238E27FC236}">
                <a16:creationId xmlns:a16="http://schemas.microsoft.com/office/drawing/2014/main" id="{0EEA3A33-1310-4607-9420-19A624859F72}"/>
              </a:ext>
            </a:extLst>
          </p:cNvPr>
          <p:cNvGrpSpPr>
            <a:grpSpLocks/>
          </p:cNvGrpSpPr>
          <p:nvPr/>
        </p:nvGrpSpPr>
        <p:grpSpPr bwMode="auto">
          <a:xfrm>
            <a:off x="284163" y="6262688"/>
            <a:ext cx="8575675" cy="138112"/>
            <a:chOff x="284163" y="1759424"/>
            <a:chExt cx="8576373" cy="13741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B023314-1EE4-4717-B247-5516BC15EDD6}"/>
                </a:ext>
              </a:extLst>
            </p:cNvPr>
            <p:cNvSpPr/>
            <p:nvPr/>
          </p:nvSpPr>
          <p:spPr>
            <a:xfrm>
              <a:off x="284163" y="1759424"/>
              <a:ext cx="2743423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D9FCA96-8078-447B-8F2F-2FA3F2B94290}"/>
                </a:ext>
              </a:extLst>
            </p:cNvPr>
            <p:cNvSpPr/>
            <p:nvPr/>
          </p:nvSpPr>
          <p:spPr>
            <a:xfrm>
              <a:off x="3025998" y="1759424"/>
              <a:ext cx="160033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FC7F7E2-54B8-41BA-A8EA-140431AF42E8}"/>
                </a:ext>
              </a:extLst>
            </p:cNvPr>
            <p:cNvSpPr/>
            <p:nvPr/>
          </p:nvSpPr>
          <p:spPr>
            <a:xfrm>
              <a:off x="4626328" y="1759424"/>
              <a:ext cx="4234208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16A7902F-851C-4D55-8F33-DB5156BC4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1188" y="4802188"/>
            <a:ext cx="587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3600">
                <a:solidFill>
                  <a:schemeClr val="bg1"/>
                </a:solidFill>
                <a:sym typeface="Wingdings" charset="0"/>
              </a:rPr>
              <a:t>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anchor="b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C1AB85DC-1D33-4952-879F-F2B0BDAFC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AE44E1D4-78CD-41BF-8FB0-AAA8A3FA0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689E992-4E98-4EEF-A87C-1FE61E903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209461-6EB6-4B2E-8FC6-53DDEB853362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517459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4B2E77A-4172-48F9-8C71-D8A1BE4D796D}"/>
              </a:ext>
            </a:extLst>
          </p:cNvPr>
          <p:cNvSpPr/>
          <p:nvPr/>
        </p:nvSpPr>
        <p:spPr>
          <a:xfrm>
            <a:off x="284163" y="480218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rIns="182880" bIns="365760" anchor="b">
            <a:normAutofit/>
          </a:bodyPr>
          <a:lstStyle/>
          <a:p>
            <a:pPr>
              <a:defRPr/>
            </a:pPr>
            <a:endParaRPr sz="4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6" name="Group 7">
            <a:extLst>
              <a:ext uri="{FF2B5EF4-FFF2-40B4-BE49-F238E27FC236}">
                <a16:creationId xmlns:a16="http://schemas.microsoft.com/office/drawing/2014/main" id="{1ED3158B-D59C-4485-A5E5-CB98F645D2A2}"/>
              </a:ext>
            </a:extLst>
          </p:cNvPr>
          <p:cNvGrpSpPr>
            <a:grpSpLocks/>
          </p:cNvGrpSpPr>
          <p:nvPr/>
        </p:nvGrpSpPr>
        <p:grpSpPr bwMode="auto">
          <a:xfrm>
            <a:off x="284163" y="6262688"/>
            <a:ext cx="8575675" cy="138112"/>
            <a:chOff x="284163" y="1759424"/>
            <a:chExt cx="8576373" cy="13741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A0313AA-2B6E-42F3-9AAB-440F47EEB755}"/>
                </a:ext>
              </a:extLst>
            </p:cNvPr>
            <p:cNvSpPr/>
            <p:nvPr/>
          </p:nvSpPr>
          <p:spPr>
            <a:xfrm>
              <a:off x="284163" y="1759424"/>
              <a:ext cx="2743423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EE4E176-8875-4A68-9CD8-FB49C93BAFEA}"/>
                </a:ext>
              </a:extLst>
            </p:cNvPr>
            <p:cNvSpPr/>
            <p:nvPr/>
          </p:nvSpPr>
          <p:spPr>
            <a:xfrm>
              <a:off x="3025998" y="1759424"/>
              <a:ext cx="160033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A787FF-0350-4488-BC0E-AE50F356907C}"/>
                </a:ext>
              </a:extLst>
            </p:cNvPr>
            <p:cNvSpPr/>
            <p:nvPr/>
          </p:nvSpPr>
          <p:spPr>
            <a:xfrm>
              <a:off x="4626328" y="1759424"/>
              <a:ext cx="4234208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199CE9C9-7500-4624-B4FA-270419AC0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1188" y="4802188"/>
            <a:ext cx="587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3600">
                <a:solidFill>
                  <a:schemeClr val="bg1"/>
                </a:solidFill>
                <a:sym typeface="Wingdings" charset="0"/>
              </a:rPr>
              <a:t>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AU" noProof="0"/>
              <a:t>Drag picture to placeholder or click icon to add</a:t>
            </a:r>
            <a:endParaRPr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/>
          <a:lstStyle>
            <a:lvl1pPr algn="l">
              <a:defRPr sz="4200" b="0" i="0" cap="none" baseline="0"/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B1C5F63D-14CD-49F2-BB20-DCD5B8CBE9C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54E4BFB4-D59D-4A7D-B37F-B2E84D56234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0174F1D-9B9F-4E7E-BD83-47AB1CBF67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B472C266-CA1B-4D80-ACC8-9A602B6E94A0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919679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B045940-D07E-41F5-8257-F5045761E7F8}"/>
              </a:ext>
            </a:extLst>
          </p:cNvPr>
          <p:cNvSpPr/>
          <p:nvPr/>
        </p:nvSpPr>
        <p:spPr>
          <a:xfrm>
            <a:off x="284163" y="455613"/>
            <a:ext cx="8574087" cy="1133475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grpSp>
        <p:nvGrpSpPr>
          <p:cNvPr id="6" name="Group 7">
            <a:extLst>
              <a:ext uri="{FF2B5EF4-FFF2-40B4-BE49-F238E27FC236}">
                <a16:creationId xmlns:a16="http://schemas.microsoft.com/office/drawing/2014/main" id="{FAB32C8B-46DA-4F6D-9F6D-F53F273205FF}"/>
              </a:ext>
            </a:extLst>
          </p:cNvPr>
          <p:cNvGrpSpPr>
            <a:grpSpLocks/>
          </p:cNvGrpSpPr>
          <p:nvPr/>
        </p:nvGrpSpPr>
        <p:grpSpPr bwMode="auto">
          <a:xfrm>
            <a:off x="284163" y="1577975"/>
            <a:ext cx="8575675" cy="136525"/>
            <a:chOff x="284163" y="1577847"/>
            <a:chExt cx="8576373" cy="13741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C020ACC-668F-47B3-84D0-6AD99ACC9D38}"/>
                </a:ext>
              </a:extLst>
            </p:cNvPr>
            <p:cNvSpPr/>
            <p:nvPr/>
          </p:nvSpPr>
          <p:spPr>
            <a:xfrm>
              <a:off x="284163" y="1577847"/>
              <a:ext cx="160033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03FB03F-2E85-47D3-8032-CA8E2E2A4D21}"/>
                </a:ext>
              </a:extLst>
            </p:cNvPr>
            <p:cNvSpPr/>
            <p:nvPr/>
          </p:nvSpPr>
          <p:spPr>
            <a:xfrm>
              <a:off x="1884493" y="1577847"/>
              <a:ext cx="2743423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F568989-83DC-431D-879E-67D03C881BC5}"/>
                </a:ext>
              </a:extLst>
            </p:cNvPr>
            <p:cNvSpPr/>
            <p:nvPr/>
          </p:nvSpPr>
          <p:spPr>
            <a:xfrm>
              <a:off x="4626328" y="1577847"/>
              <a:ext cx="4234208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959DBA58-8FD9-4D02-82DC-001BAB9A1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A898E583-5FA5-4119-B5E7-064878450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E63BC03-EC36-40FE-B64E-D65CBF6FC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832B9F-F84D-4EC9-864A-1A478AFD5D73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202265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011EC2-1F4E-4CC4-88C2-A423F6D98A2F}"/>
              </a:ext>
            </a:extLst>
          </p:cNvPr>
          <p:cNvSpPr/>
          <p:nvPr/>
        </p:nvSpPr>
        <p:spPr>
          <a:xfrm>
            <a:off x="284163" y="455613"/>
            <a:ext cx="8574087" cy="1133475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B276895-6FD2-4720-833A-B9AD87183BF5}"/>
              </a:ext>
            </a:extLst>
          </p:cNvPr>
          <p:cNvGrpSpPr>
            <a:grpSpLocks/>
          </p:cNvGrpSpPr>
          <p:nvPr/>
        </p:nvGrpSpPr>
        <p:grpSpPr bwMode="auto">
          <a:xfrm>
            <a:off x="284163" y="1577975"/>
            <a:ext cx="8575675" cy="136525"/>
            <a:chOff x="284163" y="1577847"/>
            <a:chExt cx="8576373" cy="13741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605CAC8-791D-4A1B-B1C0-C65C50BC000F}"/>
                </a:ext>
              </a:extLst>
            </p:cNvPr>
            <p:cNvSpPr/>
            <p:nvPr/>
          </p:nvSpPr>
          <p:spPr>
            <a:xfrm>
              <a:off x="284163" y="1577847"/>
              <a:ext cx="160033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F7DBDA1-15A6-44A1-BD83-92ED7EA685DB}"/>
                </a:ext>
              </a:extLst>
            </p:cNvPr>
            <p:cNvSpPr/>
            <p:nvPr/>
          </p:nvSpPr>
          <p:spPr>
            <a:xfrm>
              <a:off x="1884493" y="1577847"/>
              <a:ext cx="2743423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804331E-26E9-4D03-81B2-26B50F529ABB}"/>
                </a:ext>
              </a:extLst>
            </p:cNvPr>
            <p:cNvSpPr/>
            <p:nvPr/>
          </p:nvSpPr>
          <p:spPr>
            <a:xfrm>
              <a:off x="4626328" y="1577847"/>
              <a:ext cx="4234208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dirty="0"/>
          </a:p>
        </p:txBody>
      </p:sp>
      <p:sp>
        <p:nvSpPr>
          <p:cNvPr id="12" name="Date Placeholder 6">
            <a:extLst>
              <a:ext uri="{FF2B5EF4-FFF2-40B4-BE49-F238E27FC236}">
                <a16:creationId xmlns:a16="http://schemas.microsoft.com/office/drawing/2014/main" id="{5A62DD45-186A-4846-968B-4659AD271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3" name="Footer Placeholder 7">
            <a:extLst>
              <a:ext uri="{FF2B5EF4-FFF2-40B4-BE49-F238E27FC236}">
                <a16:creationId xmlns:a16="http://schemas.microsoft.com/office/drawing/2014/main" id="{ADCBCBBB-4628-4698-9F5E-034084C5A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4" name="Slide Number Placeholder 8">
            <a:extLst>
              <a:ext uri="{FF2B5EF4-FFF2-40B4-BE49-F238E27FC236}">
                <a16:creationId xmlns:a16="http://schemas.microsoft.com/office/drawing/2014/main" id="{DF10CEB1-37EE-48FD-92B9-274A0716B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6BF6F8-70F3-463E-911F-16E579A8FDAD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93511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2562F14-1A3D-4EB9-A736-3043BBE92567}"/>
              </a:ext>
            </a:extLst>
          </p:cNvPr>
          <p:cNvSpPr/>
          <p:nvPr/>
        </p:nvSpPr>
        <p:spPr>
          <a:xfrm>
            <a:off x="284163" y="455613"/>
            <a:ext cx="8574087" cy="1133475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grpSp>
        <p:nvGrpSpPr>
          <p:cNvPr id="4" name="Group 7">
            <a:extLst>
              <a:ext uri="{FF2B5EF4-FFF2-40B4-BE49-F238E27FC236}">
                <a16:creationId xmlns:a16="http://schemas.microsoft.com/office/drawing/2014/main" id="{2A77E342-6C62-4CC1-A493-9CFB58625227}"/>
              </a:ext>
            </a:extLst>
          </p:cNvPr>
          <p:cNvGrpSpPr>
            <a:grpSpLocks/>
          </p:cNvGrpSpPr>
          <p:nvPr/>
        </p:nvGrpSpPr>
        <p:grpSpPr bwMode="auto">
          <a:xfrm>
            <a:off x="284163" y="1577975"/>
            <a:ext cx="8575675" cy="136525"/>
            <a:chOff x="284163" y="1577847"/>
            <a:chExt cx="8576373" cy="13741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2DB2B7E6-B637-4571-88CB-CDC79F8238B7}"/>
                </a:ext>
              </a:extLst>
            </p:cNvPr>
            <p:cNvSpPr/>
            <p:nvPr/>
          </p:nvSpPr>
          <p:spPr>
            <a:xfrm>
              <a:off x="284163" y="1577847"/>
              <a:ext cx="160033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799ADC9-D412-45F4-A4BF-75ED3D0C52CD}"/>
                </a:ext>
              </a:extLst>
            </p:cNvPr>
            <p:cNvSpPr/>
            <p:nvPr/>
          </p:nvSpPr>
          <p:spPr>
            <a:xfrm>
              <a:off x="1884493" y="1577847"/>
              <a:ext cx="2743423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2D83526-F7DE-4149-91F4-D28E8F3C4257}"/>
                </a:ext>
              </a:extLst>
            </p:cNvPr>
            <p:cNvSpPr/>
            <p:nvPr/>
          </p:nvSpPr>
          <p:spPr>
            <a:xfrm>
              <a:off x="4626328" y="1577847"/>
              <a:ext cx="4234208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/>
          </a:p>
        </p:txBody>
      </p:sp>
      <p:sp>
        <p:nvSpPr>
          <p:cNvPr id="8" name="Date Placeholder 2">
            <a:extLst>
              <a:ext uri="{FF2B5EF4-FFF2-40B4-BE49-F238E27FC236}">
                <a16:creationId xmlns:a16="http://schemas.microsoft.com/office/drawing/2014/main" id="{A785800A-3CA0-40DC-92C6-63CAD2652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71B6E718-743D-4E44-9A39-506896575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956CF301-7DAA-456C-894E-3891785AC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AE6AD5-18F5-41BD-A293-3FF30D25C71E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882763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id="{13016DB9-90A8-4537-A5CB-7D8ACC1AF855}"/>
              </a:ext>
            </a:extLst>
          </p:cNvPr>
          <p:cNvGrpSpPr>
            <a:grpSpLocks/>
          </p:cNvGrpSpPr>
          <p:nvPr/>
        </p:nvGrpSpPr>
        <p:grpSpPr bwMode="auto">
          <a:xfrm>
            <a:off x="284163" y="452438"/>
            <a:ext cx="8575675" cy="138112"/>
            <a:chOff x="284163" y="1577847"/>
            <a:chExt cx="8576373" cy="137411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1B413908-3497-4D05-951C-95134315D764}"/>
                </a:ext>
              </a:extLst>
            </p:cNvPr>
            <p:cNvSpPr/>
            <p:nvPr/>
          </p:nvSpPr>
          <p:spPr>
            <a:xfrm>
              <a:off x="284163" y="1577847"/>
              <a:ext cx="160033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545236B-057C-4BBC-A38C-26E056E3EE9A}"/>
                </a:ext>
              </a:extLst>
            </p:cNvPr>
            <p:cNvSpPr/>
            <p:nvPr/>
          </p:nvSpPr>
          <p:spPr>
            <a:xfrm>
              <a:off x="1884493" y="1577847"/>
              <a:ext cx="2743423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34EDF74-5ABF-4E32-B8B5-07B00E8945F8}"/>
                </a:ext>
              </a:extLst>
            </p:cNvPr>
            <p:cNvSpPr/>
            <p:nvPr/>
          </p:nvSpPr>
          <p:spPr>
            <a:xfrm>
              <a:off x="4626328" y="1577847"/>
              <a:ext cx="4234208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/>
            </a:p>
          </p:txBody>
        </p:sp>
      </p:grpSp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075DDD97-6867-40FD-934F-4F76EA8EF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FEAE4798-88F1-4775-B91F-404937AFE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A4BE3FA2-9A8F-4948-BCD8-ED632932B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C22F95-67B1-46D9-AC4B-EC712934B5EA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906857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>
            <a:extLst>
              <a:ext uri="{FF2B5EF4-FFF2-40B4-BE49-F238E27FC236}">
                <a16:creationId xmlns:a16="http://schemas.microsoft.com/office/drawing/2014/main" id="{8B2AF7C0-C643-4C55-94BC-55DC4BC872E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781175" y="2133600"/>
            <a:ext cx="7077075" cy="399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text styles</a:t>
            </a:r>
          </a:p>
          <a:p>
            <a:pPr lvl="1"/>
            <a:r>
              <a:rPr lang="en-AU" altLang="en-US"/>
              <a:t>Second level</a:t>
            </a:r>
          </a:p>
          <a:p>
            <a:pPr lvl="2"/>
            <a:r>
              <a:rPr lang="en-AU" altLang="en-US"/>
              <a:t>Third level</a:t>
            </a:r>
          </a:p>
          <a:p>
            <a:pPr lvl="3"/>
            <a:r>
              <a:rPr lang="en-AU" altLang="en-US"/>
              <a:t>Fourth level</a:t>
            </a:r>
          </a:p>
          <a:p>
            <a:pPr lvl="4"/>
            <a:r>
              <a:rPr lang="en-AU" altLang="en-US"/>
              <a:t>Fifth level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F447D-AD83-4D64-B314-BA5C629A43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94500" y="643731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  <a:latin typeface="Garamond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061F7F-97E7-4442-9458-1F7E86F4E7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0025" y="6437313"/>
            <a:ext cx="612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  <a:latin typeface="Garamond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F4A63F-0E04-4123-8915-5EDD9C3EF0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5800" y="166688"/>
            <a:ext cx="631825" cy="36036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262626"/>
                </a:solidFill>
              </a:defRPr>
            </a:lvl1pPr>
          </a:lstStyle>
          <a:p>
            <a:fld id="{19E51CB8-A1A0-4C35-A7AC-4F50FFF16702}" type="slidenum">
              <a:rPr lang="en-AU" altLang="en-US"/>
              <a:pPr/>
              <a:t>‹#›</a:t>
            </a:fld>
            <a:endParaRPr lang="en-AU" alt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7C89D4-C448-44C1-BA79-481064850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163" y="630238"/>
            <a:ext cx="8574087" cy="968375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  <p:sldLayoutId id="2147483873" r:id="rId12"/>
    <p:sldLayoutId id="2147483874" r:id="rId13"/>
    <p:sldLayoutId id="2147483875" r:id="rId14"/>
    <p:sldLayoutId id="2147483876" r:id="rId15"/>
    <p:sldLayoutId id="2147483877" r:id="rId16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200">
          <a:solidFill>
            <a:schemeClr val="bg1"/>
          </a:solidFill>
          <a:latin typeface="Corbel" charset="0"/>
          <a:ea typeface="ＭＳ Ｐゴシック" charset="0"/>
          <a:cs typeface="ＭＳ Ｐゴシック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200">
          <a:solidFill>
            <a:schemeClr val="bg1"/>
          </a:solidFill>
          <a:latin typeface="Corbel" charset="0"/>
          <a:ea typeface="ＭＳ Ｐゴシック" charset="0"/>
          <a:cs typeface="ＭＳ Ｐゴシック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200">
          <a:solidFill>
            <a:schemeClr val="bg1"/>
          </a:solidFill>
          <a:latin typeface="Corbel" charset="0"/>
          <a:ea typeface="ＭＳ Ｐゴシック" charset="0"/>
          <a:cs typeface="ＭＳ Ｐゴシック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200">
          <a:solidFill>
            <a:schemeClr val="bg1"/>
          </a:solidFill>
          <a:latin typeface="Corbel" charset="0"/>
          <a:ea typeface="ＭＳ Ｐゴシック" charset="0"/>
          <a:cs typeface="ＭＳ Ｐゴシック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200">
          <a:solidFill>
            <a:schemeClr val="bg1"/>
          </a:solidFill>
          <a:latin typeface="Corbel" charset="0"/>
          <a:ea typeface="ＭＳ Ｐゴシック" charset="0"/>
          <a:cs typeface="ＭＳ Ｐゴシック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200">
          <a:solidFill>
            <a:schemeClr val="bg1"/>
          </a:solidFill>
          <a:latin typeface="Corbel" charset="0"/>
          <a:ea typeface="ＭＳ Ｐゴシック" charset="0"/>
          <a:cs typeface="ＭＳ Ｐゴシック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200">
          <a:solidFill>
            <a:schemeClr val="bg1"/>
          </a:solidFill>
          <a:latin typeface="Corbel" charset="0"/>
          <a:ea typeface="ＭＳ Ｐゴシック" charset="0"/>
          <a:cs typeface="ＭＳ Ｐゴシック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200">
          <a:solidFill>
            <a:schemeClr val="bg1"/>
          </a:solidFill>
          <a:latin typeface="Corbel" charset="0"/>
          <a:ea typeface="ＭＳ Ｐゴシック" charset="0"/>
          <a:cs typeface="ＭＳ Ｐゴシック" charset="0"/>
        </a:defRPr>
      </a:lvl9pPr>
    </p:titleStyle>
    <p:bodyStyle>
      <a:lvl1pPr marL="454025" indent="-454025" algn="l" rtl="0" eaLnBrk="0" fontAlgn="base" hangingPunct="0">
        <a:spcBef>
          <a:spcPts val="2000"/>
        </a:spcBef>
        <a:spcAft>
          <a:spcPct val="0"/>
        </a:spcAft>
        <a:buClr>
          <a:srgbClr val="A6A6A6"/>
        </a:buClr>
        <a:buSzPct val="90000"/>
        <a:buFont typeface="Wingdings" panose="05000000000000000000" pitchFamily="2" charset="2"/>
        <a:buChar char=""/>
        <a:defRPr sz="2400" kern="12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914400" indent="-457200" algn="l" rtl="0" eaLnBrk="0" fontAlgn="base" hangingPunct="0">
        <a:spcBef>
          <a:spcPts val="600"/>
        </a:spcBef>
        <a:spcAft>
          <a:spcPct val="0"/>
        </a:spcAft>
        <a:buClr>
          <a:srgbClr val="404040"/>
        </a:buClr>
        <a:buSzPct val="90000"/>
        <a:buFont typeface="Wingdings" panose="05000000000000000000" pitchFamily="2" charset="2"/>
        <a:buChar char=""/>
        <a:defRPr sz="2200" kern="1200">
          <a:solidFill>
            <a:srgbClr val="262626"/>
          </a:solidFill>
          <a:latin typeface="+mn-lt"/>
          <a:ea typeface="ＭＳ Ｐゴシック" charset="0"/>
          <a:cs typeface="+mn-cs"/>
        </a:defRPr>
      </a:lvl2pPr>
      <a:lvl3pPr marL="1260475" indent="-346075" algn="l" rtl="0" eaLnBrk="0" fontAlgn="base" hangingPunct="0">
        <a:spcBef>
          <a:spcPts val="600"/>
        </a:spcBef>
        <a:spcAft>
          <a:spcPct val="0"/>
        </a:spcAft>
        <a:buClr>
          <a:srgbClr val="A6A6A6"/>
        </a:buClr>
        <a:buSzPct val="90000"/>
        <a:buFont typeface="Wingdings" panose="05000000000000000000" pitchFamily="2" charset="2"/>
        <a:buChar char=""/>
        <a:defRPr sz="2000" kern="1200">
          <a:solidFill>
            <a:srgbClr val="262626"/>
          </a:solidFill>
          <a:latin typeface="+mn-lt"/>
          <a:ea typeface="ＭＳ Ｐゴシック" charset="0"/>
          <a:cs typeface="+mn-cs"/>
        </a:defRPr>
      </a:lvl3pPr>
      <a:lvl4pPr marL="1600200" indent="-339725" algn="l" rtl="0" eaLnBrk="0" fontAlgn="base" hangingPunct="0">
        <a:spcBef>
          <a:spcPts val="600"/>
        </a:spcBef>
        <a:spcAft>
          <a:spcPct val="0"/>
        </a:spcAft>
        <a:buClr>
          <a:srgbClr val="404040"/>
        </a:buClr>
        <a:buSzPct val="90000"/>
        <a:buFont typeface="Wingdings" panose="05000000000000000000" pitchFamily="2" charset="2"/>
        <a:buChar char=""/>
        <a:defRPr kern="1200">
          <a:solidFill>
            <a:srgbClr val="262626"/>
          </a:solidFill>
          <a:latin typeface="+mn-lt"/>
          <a:ea typeface="ＭＳ Ｐゴシック" charset="0"/>
          <a:cs typeface="+mn-cs"/>
        </a:defRPr>
      </a:lvl4pPr>
      <a:lvl5pPr marL="1939925" indent="-331788" algn="l" rtl="0" eaLnBrk="0" fontAlgn="base" hangingPunct="0">
        <a:spcBef>
          <a:spcPts val="600"/>
        </a:spcBef>
        <a:spcAft>
          <a:spcPct val="0"/>
        </a:spcAft>
        <a:buClr>
          <a:srgbClr val="A6A6A6"/>
        </a:buClr>
        <a:buSzPct val="90000"/>
        <a:buFont typeface="Wingdings" panose="05000000000000000000" pitchFamily="2" charset="2"/>
        <a:buChar char=""/>
        <a:defRPr kern="1200">
          <a:solidFill>
            <a:srgbClr val="262626"/>
          </a:solidFill>
          <a:latin typeface="+mn-lt"/>
          <a:ea typeface="ＭＳ Ｐゴシック" charset="0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8063D23C-BC35-4299-BF46-C98A84F6BC0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420688" y="449263"/>
            <a:ext cx="7808912" cy="10874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262626">
                    <a:alpha val="70195"/>
                  </a:srgbClr>
                </a:solidFill>
              </a14:hiddenFill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AU" altLang="en-US">
                <a:ea typeface="ＭＳ Ｐゴシック" panose="020B0600070205080204" pitchFamily="34" charset="-128"/>
              </a:rPr>
              <a:t>Immunity and Vaccines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5C6BCF42-0B69-4804-AC12-B35D0B3A69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76250" y="1531938"/>
            <a:ext cx="7753350" cy="485775"/>
          </a:xfrm>
        </p:spPr>
        <p:txBody>
          <a:bodyPr/>
          <a:lstStyle/>
          <a:p>
            <a:pPr>
              <a:spcBef>
                <a:spcPct val="0"/>
              </a:spcBef>
              <a:buClr>
                <a:srgbClr val="A6A6A6"/>
              </a:buClr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8FCF7D82-3EAB-42D9-A66D-AD29EEB6C63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Delivery of vaccines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E9B56098-EE97-44C3-B19F-8DBAB4634B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750" y="1989138"/>
            <a:ext cx="8318500" cy="4137025"/>
          </a:xfrm>
        </p:spPr>
        <p:txBody>
          <a:bodyPr/>
          <a:lstStyle/>
          <a:p>
            <a:pPr eaLnBrk="1" hangingPunct="1">
              <a:buFont typeface="Wingdings" charset="0"/>
              <a:buChar char=""/>
              <a:defRPr/>
            </a:pPr>
            <a:r>
              <a:rPr lang="en-AU" dirty="0"/>
              <a:t>Injection from a syringe</a:t>
            </a:r>
          </a:p>
          <a:p>
            <a:pPr eaLnBrk="1" hangingPunct="1">
              <a:buFont typeface="Wingdings" charset="0"/>
              <a:buChar char=""/>
              <a:defRPr/>
            </a:pPr>
            <a:r>
              <a:rPr lang="en-AU" dirty="0"/>
              <a:t>Oral via a syrup</a:t>
            </a:r>
          </a:p>
          <a:p>
            <a:pPr eaLnBrk="1" hangingPunct="1">
              <a:buFont typeface="Wingdings" charset="0"/>
              <a:buChar char=""/>
              <a:defRPr/>
            </a:pPr>
            <a:r>
              <a:rPr lang="en-AU" dirty="0"/>
              <a:t>Sugar cubes/lumps</a:t>
            </a: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AU" dirty="0"/>
              <a:t>The use of other administrations are being investigated. These include:</a:t>
            </a:r>
          </a:p>
          <a:p>
            <a:pPr eaLnBrk="1" hangingPunct="1">
              <a:buFont typeface="Wingdings" charset="0"/>
              <a:buChar char=""/>
              <a:defRPr/>
            </a:pPr>
            <a:r>
              <a:rPr lang="en-AU" dirty="0"/>
              <a:t>Nasal spray</a:t>
            </a:r>
          </a:p>
          <a:p>
            <a:pPr eaLnBrk="1" hangingPunct="1">
              <a:buFont typeface="Wingdings" charset="0"/>
              <a:buChar char=""/>
              <a:defRPr/>
            </a:pPr>
            <a:r>
              <a:rPr lang="en-AU" dirty="0"/>
              <a:t>Skin patches</a:t>
            </a:r>
          </a:p>
          <a:p>
            <a:pPr eaLnBrk="1" hangingPunct="1">
              <a:buFont typeface="Wingdings" charset="0"/>
              <a:buNone/>
              <a:defRPr/>
            </a:pPr>
            <a:endParaRPr lang="en-A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6A5299AE-CBC1-4030-B260-E47539AB443E}"/>
              </a:ext>
            </a:extLst>
          </p:cNvPr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Vaccinations and booster shots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id="{262A16EE-9FBD-4C85-A098-3ED06D014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2133600"/>
            <a:ext cx="8389937" cy="4391025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One shot is rarely enough to protect against a disease.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When vaccinated, the immune system activates a certain number of B cells, they multiply, some produce antibodies, others become memory cells (which last for decades)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First dose of vaccine does not enable enough B cells to become activated (more activated B cells, more antibodies made)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Booster shots are therefore needed, timing is essential</a:t>
            </a:r>
          </a:p>
          <a:p>
            <a:endParaRPr lang="en-US" altLang="en-US" sz="28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6D14E07D-0945-4456-9EC3-C50BE2307B2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Public health considerations</a:t>
            </a:r>
          </a:p>
        </p:txBody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766A9E92-D46E-47FB-A5B1-4A3764DEF92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750" y="1916113"/>
            <a:ext cx="8318500" cy="39941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AU" altLang="en-US">
                <a:ea typeface="ＭＳ Ｐゴシック" panose="020B0600070205080204" pitchFamily="34" charset="-128"/>
              </a:rPr>
              <a:t>The World Health Organisation (WHO) push vaccination because of the significant effect it has on preventing suffering from disease overall. </a:t>
            </a:r>
          </a:p>
          <a:p>
            <a:pPr eaLnBrk="1" hangingPunct="1">
              <a:lnSpc>
                <a:spcPct val="90000"/>
              </a:lnSpc>
            </a:pPr>
            <a:r>
              <a:rPr lang="en-AU" altLang="en-US">
                <a:ea typeface="ＭＳ Ｐゴシック" panose="020B0600070205080204" pitchFamily="34" charset="-128"/>
              </a:rPr>
              <a:t>Vaccination has lead to the elimination of small pox.</a:t>
            </a:r>
          </a:p>
          <a:p>
            <a:pPr eaLnBrk="1" hangingPunct="1">
              <a:lnSpc>
                <a:spcPct val="90000"/>
              </a:lnSpc>
            </a:pPr>
            <a:r>
              <a:rPr lang="en-AU" altLang="en-US">
                <a:ea typeface="ＭＳ Ｐゴシック" panose="020B0600070205080204" pitchFamily="34" charset="-128"/>
              </a:rPr>
              <a:t>Herd immunity – is gained when a large proportion of a population have immunity from a pathogen. The pathogen is less likely to be transmitted between people.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764D9BA5-EB78-42DF-80FF-1D181F1DA0C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Why object to vaccination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2FA73449-8027-46A0-861F-3598BA2E8E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1989138"/>
            <a:ext cx="8462962" cy="41370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AU" altLang="en-US" sz="2800">
                <a:ea typeface="ＭＳ Ｐゴシック" panose="020B0600070205080204" pitchFamily="34" charset="-128"/>
              </a:rPr>
              <a:t>Medical safety of the child – possibility of an adverse reaction</a:t>
            </a:r>
          </a:p>
          <a:p>
            <a:pPr lvl="1" eaLnBrk="1" hangingPunct="1">
              <a:lnSpc>
                <a:spcPct val="80000"/>
              </a:lnSpc>
            </a:pPr>
            <a:r>
              <a:rPr lang="en-AU" altLang="en-US" sz="2400">
                <a:ea typeface="ＭＳ Ｐゴシック" panose="020B0600070205080204" pitchFamily="34" charset="-128"/>
              </a:rPr>
              <a:t>Allergic reaction to the medium in which the vaccine was cultured, e.g. flu vaccines are generally manufactured in fertilised eggs</a:t>
            </a:r>
          </a:p>
          <a:p>
            <a:pPr lvl="1" eaLnBrk="1" hangingPunct="1">
              <a:lnSpc>
                <a:spcPct val="80000"/>
              </a:lnSpc>
            </a:pPr>
            <a:r>
              <a:rPr lang="en-AU" altLang="en-US" sz="2400">
                <a:ea typeface="ＭＳ Ｐゴシック" panose="020B0600070205080204" pitchFamily="34" charset="-128"/>
              </a:rPr>
              <a:t>Dangerous preservatives are used such as formaldehyde and acetone in the manufacture of vaccines that can effect the nervous system</a:t>
            </a:r>
          </a:p>
          <a:p>
            <a:pPr lvl="1" eaLnBrk="1" hangingPunct="1">
              <a:lnSpc>
                <a:spcPct val="80000"/>
              </a:lnSpc>
            </a:pPr>
            <a:r>
              <a:rPr lang="en-AU" altLang="en-US" sz="2400">
                <a:ea typeface="ＭＳ Ｐゴシック" panose="020B0600070205080204" pitchFamily="34" charset="-128"/>
              </a:rPr>
              <a:t>Cross-contamination between species (pass on cross-species diseases) as a result of preparation conditions. Some people believe HIV was transmitted from apes to humans via a faulty polio virus given in Africa.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0068B2F0-D25F-4846-811F-DED3E20052B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Why object to vaccination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615F9956-EC41-4546-A993-42063F444F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1773238"/>
            <a:ext cx="8534400" cy="467995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AU" altLang="en-US" sz="2900" u="sng">
                <a:ea typeface="ＭＳ Ｐゴシック" panose="020B0600070205080204" pitchFamily="34" charset="-128"/>
              </a:rPr>
              <a:t>Ethical Concerns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en-AU" altLang="en-US" sz="2200">
                <a:ea typeface="ＭＳ Ｐゴシック" panose="020B0600070205080204" pitchFamily="34" charset="-128"/>
              </a:rPr>
              <a:t>Animal welfare – many vaccines are first tested on animals or require animals in the manufacture of the vaccine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en-AU" altLang="en-US" sz="2200">
                <a:ea typeface="ＭＳ Ｐゴシック" panose="020B0600070205080204" pitchFamily="34" charset="-128"/>
              </a:rPr>
              <a:t>Rubella vaccine is manufactured using the cells from an aborted human foetus 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AU" altLang="en-US" sz="2900" u="sng">
                <a:ea typeface="ＭＳ Ｐゴシック" panose="020B0600070205080204" pitchFamily="34" charset="-128"/>
              </a:rPr>
              <a:t>Other reasons not to vaccinate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en-AU" altLang="en-US" sz="2200">
                <a:ea typeface="ＭＳ Ｐゴシック" panose="020B0600070205080204" pitchFamily="34" charset="-128"/>
              </a:rPr>
              <a:t>Religious reasons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en-AU" altLang="en-US" sz="2200">
                <a:ea typeface="ＭＳ Ｐゴシック" panose="020B0600070205080204" pitchFamily="34" charset="-128"/>
              </a:rPr>
              <a:t>Political – Objections to government level of control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en-AU" altLang="en-US" sz="2200">
                <a:ea typeface="ＭＳ Ｐゴシック" panose="020B0600070205080204" pitchFamily="34" charset="-128"/>
              </a:rPr>
              <a:t>Complacency – the chances of contracting the disease are less than the chances of suffering side effects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BE47EBF6-80E9-4F4E-8180-7969CE56712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Why vaccinate?</a:t>
            </a:r>
          </a:p>
        </p:txBody>
      </p:sp>
      <p:sp>
        <p:nvSpPr>
          <p:cNvPr id="32770" name="Rectangle 3">
            <a:extLst>
              <a:ext uri="{FF2B5EF4-FFF2-40B4-BE49-F238E27FC236}">
                <a16:creationId xmlns:a16="http://schemas.microsoft.com/office/drawing/2014/main" id="{30C4AA87-0F14-4DA8-95A6-8F45466951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750" y="2060575"/>
            <a:ext cx="8318500" cy="4065588"/>
          </a:xfrm>
        </p:spPr>
        <p:txBody>
          <a:bodyPr/>
          <a:lstStyle/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To provide immunity from a disease that causes significant suffering.</a:t>
            </a:r>
          </a:p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To provide herd immunity thereby reducing the number of incidents of these diseases in society.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>
            <a:extLst>
              <a:ext uri="{FF2B5EF4-FFF2-40B4-BE49-F238E27FC236}">
                <a16:creationId xmlns:a16="http://schemas.microsoft.com/office/drawing/2014/main" id="{F8A6C22B-A057-4675-89B2-30423786569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Case Study</a:t>
            </a:r>
          </a:p>
        </p:txBody>
      </p:sp>
      <p:sp>
        <p:nvSpPr>
          <p:cNvPr id="33794" name="Rectangle 3">
            <a:extLst>
              <a:ext uri="{FF2B5EF4-FFF2-40B4-BE49-F238E27FC236}">
                <a16:creationId xmlns:a16="http://schemas.microsoft.com/office/drawing/2014/main" id="{F5653396-7A78-4D09-87D3-7B5B92433B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2133600"/>
            <a:ext cx="8462962" cy="3992563"/>
          </a:xfrm>
        </p:spPr>
        <p:txBody>
          <a:bodyPr/>
          <a:lstStyle/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Vaccinations provide numerous opportunities for an excellent case study. For example,</a:t>
            </a:r>
          </a:p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Some people have suggested a link between autism and vaccinations.</a:t>
            </a:r>
          </a:p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The treatment of animals</a:t>
            </a:r>
          </a:p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The use of a HPV vaccine for girls who have yet to reach sexual maturity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>
            <a:extLst>
              <a:ext uri="{FF2B5EF4-FFF2-40B4-BE49-F238E27FC236}">
                <a16:creationId xmlns:a16="http://schemas.microsoft.com/office/drawing/2014/main" id="{B2C06C5C-1AA4-4175-8BBF-C136C282FA47}"/>
              </a:ext>
            </a:extLst>
          </p:cNvPr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Antibiotics</a:t>
            </a:r>
          </a:p>
        </p:txBody>
      </p:sp>
      <p:sp>
        <p:nvSpPr>
          <p:cNvPr id="34818" name="Content Placeholder 2">
            <a:extLst>
              <a:ext uri="{FF2B5EF4-FFF2-40B4-BE49-F238E27FC236}">
                <a16:creationId xmlns:a16="http://schemas.microsoft.com/office/drawing/2014/main" id="{E13B70AB-F8A4-41D8-993F-29ACA9657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989138"/>
            <a:ext cx="8534400" cy="4608512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Drugs used to fight infections, particularly for bacteria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Can be broad spectrum (target wide range of bacteria) narrow spectrum (targets specific bacteria)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2 types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Bactericidal antibiotics – kill bacteria by changing structure of cell wall/membrane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Bacteriostatic antibiotics – stop bacteria reproducing, usually by disrupting protein synthesis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Overuse of antibiotics leads to multiple drug resistance or total drug resistance</a:t>
            </a:r>
          </a:p>
          <a:p>
            <a:endParaRPr lang="en-US" altLang="en-US" sz="28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>
            <a:extLst>
              <a:ext uri="{FF2B5EF4-FFF2-40B4-BE49-F238E27FC236}">
                <a16:creationId xmlns:a16="http://schemas.microsoft.com/office/drawing/2014/main" id="{0D4663F2-CE7A-47F4-8DAE-11E50DBCFD2F}"/>
              </a:ext>
            </a:extLst>
          </p:cNvPr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Antivirals</a:t>
            </a:r>
          </a:p>
        </p:txBody>
      </p:sp>
      <p:sp>
        <p:nvSpPr>
          <p:cNvPr id="35842" name="Content Placeholder 2">
            <a:extLst>
              <a:ext uri="{FF2B5EF4-FFF2-40B4-BE49-F238E27FC236}">
                <a16:creationId xmlns:a16="http://schemas.microsoft.com/office/drawing/2014/main" id="{1270C66A-699D-4951-A967-2FE56203F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2060575"/>
            <a:ext cx="8318500" cy="4065588"/>
          </a:xfrm>
        </p:spPr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Specifically treat viral infections by inhibiting the development of the virus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Antivirals are required as antibiotics are ineffective against viruses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8C918437-AD9E-4EB7-9137-9C6287324A7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Natural Immunity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E6842B72-A464-40A8-A0EE-A38376D673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Resistance to infection by a pathogen that occurs without any outside human intervention.</a:t>
            </a:r>
          </a:p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Can be gained passively: From a mother as antibodies enter from the placenta or through breast milk.</a:t>
            </a:r>
          </a:p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Can be gained actively: Antibodies and memory cells manufactured in response to an antigen.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487FACBE-C10F-42CE-8AEC-7A9A9E3FC07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Artificial immunity</a:t>
            </a: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34716AB3-08D2-4B98-AA14-0D2F6B58DC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Resistance to infection by a pathogen that occurs when a person is injected with an antibody or an antigen</a:t>
            </a:r>
          </a:p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Can be gained passively: antibodies are injected into the bloodstream.</a:t>
            </a:r>
          </a:p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Can be gained actively: an antigen is injected and the body responds to the antigen creating antibodies and memory cells.</a:t>
            </a:r>
          </a:p>
          <a:p>
            <a:pPr eaLnBrk="1" hangingPunct="1"/>
            <a:endParaRPr lang="en-AU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8C803C0C-5433-4C88-B839-23B4CFC98DC6}"/>
              </a:ext>
            </a:extLst>
          </p:cNvPr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Summary</a:t>
            </a:r>
          </a:p>
        </p:txBody>
      </p:sp>
      <p:pic>
        <p:nvPicPr>
          <p:cNvPr id="21506" name="Content Placeholder 3">
            <a:extLst>
              <a:ext uri="{FF2B5EF4-FFF2-40B4-BE49-F238E27FC236}">
                <a16:creationId xmlns:a16="http://schemas.microsoft.com/office/drawing/2014/main" id="{8D49D679-14F0-49B9-A639-BE3DAFC42F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0018" b="21973"/>
          <a:stretch>
            <a:fillRect/>
          </a:stretch>
        </p:blipFill>
        <p:spPr>
          <a:xfrm>
            <a:off x="-15875" y="1338263"/>
            <a:ext cx="9159875" cy="425132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B1C28912-3691-441D-9767-BD52E24586F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Vaccines produce immunity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F1866535-4784-4752-9294-E2DA2D29381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Vaccination – is the artificial introductions of antigens (from a pathogen) so that the person can produce the appropriate antibodies without having to suffer the disease.</a:t>
            </a:r>
          </a:p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Vaccine – is the antigen mixture that is given to the person.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7D675D82-F206-4BAB-AC6B-91819F38FE0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4 types of vaccines</a:t>
            </a:r>
          </a:p>
        </p:txBody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D3C329EC-A882-434E-90B1-BCC6A4E0B9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Attenuated pathogens – have reduced virulence. Bacteria may  be kept at high temperatures for a period of time and then given as a vaccine to people. E.g. polio, tuberculosis, measles</a:t>
            </a:r>
          </a:p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Dead micro-organisms – the immunity however is shorter lived. E.g. cholera, whooping cough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87E59A6B-ECE5-4284-B893-851F2D3E565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4 types of vaccines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D56CFE37-F9D2-4DC0-815D-8756B34244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Toxoids – filtrates of bacterial cultures. The toxins are separated and inactivated before being injected into the person. Useful for bacteria which produce toxins e.g. diphtheria and tetanus</a:t>
            </a:r>
          </a:p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Sub-unit – a fragment of the micro-organism is sufficient to provoke the immune response. E.g. HPV (Gardasil) and hepatitis B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215C6B4E-444A-48BC-8286-45DFF68E713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Side-effects</a:t>
            </a:r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C2EAF1BD-DA7D-4B43-BAE5-3436B77F439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750" y="2133600"/>
            <a:ext cx="8301038" cy="3992563"/>
          </a:xfrm>
        </p:spPr>
        <p:txBody>
          <a:bodyPr/>
          <a:lstStyle/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While very effective and usually harmless a very small number of people will suffer severe side effects</a:t>
            </a:r>
          </a:p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Severe allergic reactions can occur. 1 in a million children given the whooping cough vaccine die from severe damage to the nervous system.</a:t>
            </a:r>
          </a:p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There is ethical debate that surrounds the vaccination of children.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2B249F70-94AF-48E3-94D5-ECF39A957CE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altLang="en-US">
                <a:ea typeface="ＭＳ Ｐゴシック" panose="020B0600070205080204" pitchFamily="34" charset="-128"/>
              </a:rPr>
              <a:t>New Technology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5BB9352A-3F0A-4E33-8807-1FF5F57699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750" y="1989138"/>
            <a:ext cx="8318500" cy="4137025"/>
          </a:xfrm>
        </p:spPr>
        <p:txBody>
          <a:bodyPr/>
          <a:lstStyle/>
          <a:p>
            <a:pPr eaLnBrk="1" hangingPunct="1"/>
            <a:r>
              <a:rPr lang="en-AU" altLang="en-US" sz="2800">
                <a:ea typeface="ＭＳ Ｐゴシック" panose="020B0600070205080204" pitchFamily="34" charset="-128"/>
              </a:rPr>
              <a:t>Use Recombinant DNA methods scientists can manufacture a harmless bacteria to contain</a:t>
            </a:r>
            <a:r>
              <a:rPr lang="ja-JP" altLang="en-AU" sz="2800">
                <a:latin typeface="Arial" panose="020B0604020202020204" pitchFamily="34" charset="0"/>
                <a:ea typeface="ＭＳ ゴシック" panose="020B0609070205080204" pitchFamily="49" charset="-128"/>
              </a:rPr>
              <a:t>‘</a:t>
            </a:r>
            <a:r>
              <a:rPr lang="en-AU" altLang="ja-JP" sz="2800">
                <a:ea typeface="ＭＳ Ｐゴシック" panose="020B0600070205080204" pitchFamily="34" charset="-128"/>
              </a:rPr>
              <a:t>signs’ of a pathogen. The antibodies made as a result of the presence of this bacteria should also give immunity to the target pathogen, without causing any serious side effects.</a:t>
            </a:r>
            <a:endParaRPr lang="en-AU" altLang="en-US" sz="28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8448</TotalTime>
  <Words>880</Words>
  <Application>Microsoft Office PowerPoint</Application>
  <PresentationFormat>On-screen Show (4:3)</PresentationFormat>
  <Paragraphs>72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Spectrum</vt:lpstr>
      <vt:lpstr>Immunity and Vaccines</vt:lpstr>
      <vt:lpstr>Natural Immunity</vt:lpstr>
      <vt:lpstr>Artificial immunity</vt:lpstr>
      <vt:lpstr>Summary</vt:lpstr>
      <vt:lpstr>Vaccines produce immunity</vt:lpstr>
      <vt:lpstr>4 types of vaccines</vt:lpstr>
      <vt:lpstr>4 types of vaccines</vt:lpstr>
      <vt:lpstr>Side-effects</vt:lpstr>
      <vt:lpstr>New Technology</vt:lpstr>
      <vt:lpstr>Delivery of vaccines</vt:lpstr>
      <vt:lpstr>Vaccinations and booster shots</vt:lpstr>
      <vt:lpstr>Public health considerations</vt:lpstr>
      <vt:lpstr>Why object to vaccination</vt:lpstr>
      <vt:lpstr>Why object to vaccination</vt:lpstr>
      <vt:lpstr>Why vaccinate?</vt:lpstr>
      <vt:lpstr>Case Study</vt:lpstr>
      <vt:lpstr>Antibiotics</vt:lpstr>
      <vt:lpstr>Antivirals</vt:lpstr>
    </vt:vector>
  </TitlesOfParts>
  <Company>DET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Immunity and Vaccines</dc:title>
  <dc:creator>e4030193</dc:creator>
  <cp:lastModifiedBy>file</cp:lastModifiedBy>
  <cp:revision>29</cp:revision>
  <dcterms:created xsi:type="dcterms:W3CDTF">2010-03-12T14:19:01Z</dcterms:created>
  <dcterms:modified xsi:type="dcterms:W3CDTF">2020-05-21T03:24:01Z</dcterms:modified>
</cp:coreProperties>
</file>